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06/08/2024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06/08/2024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0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CIPA</a:t>
            </a:r>
          </a:p>
          <a:p>
            <a:pPr algn="ctr">
              <a:lnSpc>
                <a:spcPct val="150000"/>
              </a:lnSpc>
            </a:pPr>
            <a:endParaRPr lang="pt-BR" altLang="pt-B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08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1 ano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952625" y="363538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9" y="1152451"/>
            <a:ext cx="6480347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endParaRPr lang="pt-BR" sz="1800" b="0" i="0" u="none" strike="noStrike" baseline="0" dirty="0">
              <a:solidFill>
                <a:srgbClr val="000000"/>
              </a:solidFill>
              <a:latin typeface="Wingdings" panose="05000000000000000000" pitchFamily="2" charset="2"/>
            </a:endParaRP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Estudo do ambiente, das condições de trabalho, bem como dos riscos originados do processo produtivo;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Noções sobre acidentes e doenças relacionadas ao trabalho decorrentes das condições de trabalho e da exposição aos riscos existentes no estabelecimento e suas medidas de prevenção;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Metodologia de investigação e análise de acidentes e doenças relacionadas ao trabalho;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Princípios gerais de higiene do trabalho e de medidas de prevenção dos riscos;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Noções sobre as legislações trabalhista e previdenciária relativas à segurança e saúde no trabalho;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Noções sobre a inclusão de pessoas com deficiência e reabilitados nos processos de trabalho;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Organização da CIPA e outros assuntos necessários ao exercício das atribuições da Comissão; e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Prevenção e combate ao assédio sexual e a outras formas de violência no trabalho. </a:t>
            </a:r>
          </a:p>
          <a:p>
            <a:pPr algn="l"/>
            <a:endParaRPr lang="pt-BR" altLang="pt-BR" sz="1200" dirty="0">
              <a:latin typeface="CIDFont+F1"/>
            </a:endParaRPr>
          </a:p>
          <a:p>
            <a:pPr algn="l"/>
            <a:r>
              <a:rPr lang="pt-BR" sz="12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NR 5 - Comissão Interna de Prevenção de Acidentes.</a:t>
            </a:r>
            <a:endParaRPr lang="pt-BR" altLang="pt-BR" sz="1200" dirty="0"/>
          </a:p>
          <a:p>
            <a:endParaRPr lang="pt-BR" altLang="pt-BR" sz="1200" dirty="0"/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8" y="4579938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2588</TotalTime>
  <Words>287</Words>
  <Application>Microsoft Office PowerPoint</Application>
  <PresentationFormat>Personalizar</PresentationFormat>
  <Paragraphs>38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4" baseType="lpstr">
      <vt:lpstr>Arial</vt:lpstr>
      <vt:lpstr>Arial Narrow</vt:lpstr>
      <vt:lpstr>Calibri</vt:lpstr>
      <vt:lpstr>CIDFont+F1</vt:lpstr>
      <vt:lpstr>CIDFont+F3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288</cp:revision>
  <cp:lastPrinted>2023-01-18T11:46:20Z</cp:lastPrinted>
  <dcterms:created xsi:type="dcterms:W3CDTF">1996-09-21T19:33:27Z</dcterms:created>
  <dcterms:modified xsi:type="dcterms:W3CDTF">2024-08-06T20:00:06Z</dcterms:modified>
</cp:coreProperties>
</file>